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62" r:id="rId3"/>
    <p:sldId id="263" r:id="rId4"/>
    <p:sldId id="264" r:id="rId5"/>
    <p:sldId id="265" r:id="rId6"/>
    <p:sldId id="276" r:id="rId7"/>
    <p:sldId id="260" r:id="rId8"/>
    <p:sldId id="267" r:id="rId9"/>
    <p:sldId id="256" r:id="rId10"/>
    <p:sldId id="257" r:id="rId11"/>
    <p:sldId id="258" r:id="rId12"/>
    <p:sldId id="259" r:id="rId13"/>
  </p:sldIdLst>
  <p:sldSz cx="9906000" cy="6858000" type="A4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B3D3-EB1D-45B4-A079-B06DE4299F6B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27C1-AC47-4056-884B-3C66CE2D26C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E3438D-7845-4C83-8625-4C3ACF3A8F9F}"/>
              </a:ext>
            </a:extLst>
          </p:cNvPr>
          <p:cNvSpPr txBox="1"/>
          <p:nvPr userDrawn="1"/>
        </p:nvSpPr>
        <p:spPr>
          <a:xfrm>
            <a:off x="0" y="57675"/>
            <a:ext cx="8515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400" b="1" kern="1200" dirty="0">
                <a:solidFill>
                  <a:srgbClr val="F711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1400" b="1" kern="1200" dirty="0" err="1">
                <a:solidFill>
                  <a:srgbClr val="F711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Bourne</a:t>
            </a:r>
            <a:r>
              <a:rPr lang="en-GB" sz="1400" b="1" kern="1200" dirty="0">
                <a:solidFill>
                  <a:srgbClr val="F711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Academy </a:t>
            </a:r>
            <a:endParaRPr lang="en-GB" sz="1400" b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Knowledge Organiser: KS4 – Level 1/2 Hospitality and Catering Knowledge organiser: Unit 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ext, ride&#10;&#10;Description automatically generated">
            <a:extLst>
              <a:ext uri="{FF2B5EF4-FFF2-40B4-BE49-F238E27FC236}">
                <a16:creationId xmlns:a16="http://schemas.microsoft.com/office/drawing/2014/main" id="{EF53DC5E-E34A-D0D2-F941-A4A28221A3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148" y="57675"/>
            <a:ext cx="452755" cy="455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511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B3D3-EB1D-45B4-A079-B06DE4299F6B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27C1-AC47-4056-884B-3C66CE2D2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72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B3D3-EB1D-45B4-A079-B06DE4299F6B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27C1-AC47-4056-884B-3C66CE2D2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806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B16BB-285D-4CE0-ABDB-4273977AE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A7052-0BA4-4B7F-B2C4-EECE70B02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B3D3-EB1D-45B4-A079-B06DE4299F6B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F8B0E-FA7B-437A-92FE-79DE4D266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D2D6A-C0F4-4698-A6E5-3D33E7A9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27C1-AC47-4056-884B-3C66CE2D2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75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B3D3-EB1D-45B4-A079-B06DE4299F6B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27C1-AC47-4056-884B-3C66CE2D2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B3D3-EB1D-45B4-A079-B06DE4299F6B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27C1-AC47-4056-884B-3C66CE2D2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05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B3D3-EB1D-45B4-A079-B06DE4299F6B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27C1-AC47-4056-884B-3C66CE2D2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78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B3D3-EB1D-45B4-A079-B06DE4299F6B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27C1-AC47-4056-884B-3C66CE2D2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06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B3D3-EB1D-45B4-A079-B06DE4299F6B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27C1-AC47-4056-884B-3C66CE2D2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04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B3D3-EB1D-45B4-A079-B06DE4299F6B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27C1-AC47-4056-884B-3C66CE2D2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43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B3D3-EB1D-45B4-A079-B06DE4299F6B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27C1-AC47-4056-884B-3C66CE2D2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63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B3D3-EB1D-45B4-A079-B06DE4299F6B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27C1-AC47-4056-884B-3C66CE2D2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62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DB3D3-EB1D-45B4-A079-B06DE4299F6B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527C1-AC47-4056-884B-3C66CE2D26C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89B57-C63D-47C0-A1DA-9FAB3890B791}"/>
              </a:ext>
            </a:extLst>
          </p:cNvPr>
          <p:cNvSpPr txBox="1"/>
          <p:nvPr userDrawn="1"/>
        </p:nvSpPr>
        <p:spPr>
          <a:xfrm>
            <a:off x="0" y="57675"/>
            <a:ext cx="85153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400" b="1" kern="1200" dirty="0">
                <a:solidFill>
                  <a:srgbClr val="F711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1400" b="1" kern="1200" dirty="0" err="1">
                <a:solidFill>
                  <a:srgbClr val="F711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Bourne</a:t>
            </a:r>
            <a:r>
              <a:rPr lang="en-GB" sz="1400" b="1" kern="1200" dirty="0">
                <a:solidFill>
                  <a:srgbClr val="F711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Academy </a:t>
            </a:r>
            <a:endParaRPr lang="en-GB" sz="1400" b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Knowledge Organiser: KS4 – Level 1/2 Hospitality and Catering Knowledge organiser: Unit 2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ext, ride&#10;&#10;Description automatically generated">
            <a:extLst>
              <a:ext uri="{FF2B5EF4-FFF2-40B4-BE49-F238E27FC236}">
                <a16:creationId xmlns:a16="http://schemas.microsoft.com/office/drawing/2014/main" id="{0C72BDE5-054D-40E6-B76D-391167B1BD1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148" y="57675"/>
            <a:ext cx="452755" cy="455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496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772C97-6F58-4B3F-A72A-4BAFBA52E5E8}"/>
              </a:ext>
            </a:extLst>
          </p:cNvPr>
          <p:cNvSpPr txBox="1"/>
          <p:nvPr/>
        </p:nvSpPr>
        <p:spPr>
          <a:xfrm>
            <a:off x="1147763" y="2043211"/>
            <a:ext cx="7743824" cy="1558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65"/>
              </a:spcAft>
            </a:pPr>
            <a:r>
              <a:rPr lang="en-GB" sz="2800" b="1" kern="1200" dirty="0">
                <a:solidFill>
                  <a:srgbClr val="F711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2800" b="1" kern="1200" dirty="0" err="1">
                <a:solidFill>
                  <a:srgbClr val="F711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Bourne</a:t>
            </a:r>
            <a:r>
              <a:rPr lang="en-GB" sz="2800" b="1" kern="1200" dirty="0">
                <a:solidFill>
                  <a:srgbClr val="F711B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Academy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8890" algn="ctr">
              <a:lnSpc>
                <a:spcPct val="106000"/>
              </a:lnSpc>
              <a:spcAft>
                <a:spcPts val="545"/>
              </a:spcAft>
            </a:pPr>
            <a:r>
              <a:rPr lang="en-GB" sz="2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Knowledge Organiser: KS4 – Level 1/2 Hospitality and Catering Knowledge Organiser: Unit 2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ext, ride&#10;&#10;Description automatically generated">
            <a:extLst>
              <a:ext uri="{FF2B5EF4-FFF2-40B4-BE49-F238E27FC236}">
                <a16:creationId xmlns:a16="http://schemas.microsoft.com/office/drawing/2014/main" id="{EF53DC5E-E34A-D0D2-F941-A4A28221A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4332288"/>
            <a:ext cx="1536700" cy="1546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1617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083A2F-265A-4036-9427-92048B541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19" t="16154" r="21538" b="7094"/>
          <a:stretch/>
        </p:blipFill>
        <p:spPr>
          <a:xfrm>
            <a:off x="0" y="542925"/>
            <a:ext cx="990600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89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2C06D3-43A9-4F35-995F-62C01F88F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19" t="16325" r="21538" b="7265"/>
          <a:stretch/>
        </p:blipFill>
        <p:spPr>
          <a:xfrm>
            <a:off x="0" y="581025"/>
            <a:ext cx="9906000" cy="692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72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118AFA-02CF-4E4C-B74B-36097DCD6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15" t="16666" r="21635" b="6752"/>
          <a:stretch/>
        </p:blipFill>
        <p:spPr>
          <a:xfrm>
            <a:off x="0" y="571500"/>
            <a:ext cx="9906000" cy="6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0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677522-3847-4755-B6B9-DC84E1569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19" t="16495" r="21635" b="7094"/>
          <a:stretch/>
        </p:blipFill>
        <p:spPr>
          <a:xfrm>
            <a:off x="-1" y="647700"/>
            <a:ext cx="9820275" cy="649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4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14320A-3C8E-48AC-8061-1FA655F982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92" t="17863" r="22116" b="7949"/>
          <a:stretch/>
        </p:blipFill>
        <p:spPr>
          <a:xfrm>
            <a:off x="0" y="609600"/>
            <a:ext cx="9906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7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5082AA-BA13-42B6-9BF5-64C28EC785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1" t="17350" r="21442" b="5897"/>
          <a:stretch/>
        </p:blipFill>
        <p:spPr>
          <a:xfrm>
            <a:off x="0" y="657225"/>
            <a:ext cx="9906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6056F8-FADC-4506-A054-60C3B1E40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19" t="17008" r="21635" b="6581"/>
          <a:stretch/>
        </p:blipFill>
        <p:spPr>
          <a:xfrm>
            <a:off x="0" y="542925"/>
            <a:ext cx="9906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0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A6A6C6-F3B4-4722-8E1C-8EF362246C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16" t="16844" r="21441" b="6069"/>
          <a:stretch/>
        </p:blipFill>
        <p:spPr>
          <a:xfrm>
            <a:off x="0" y="609600"/>
            <a:ext cx="9906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58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862828-8F89-41BB-8E68-D52E5B50AB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1282" r="12693" b="942"/>
          <a:stretch/>
        </p:blipFill>
        <p:spPr>
          <a:xfrm>
            <a:off x="0" y="542925"/>
            <a:ext cx="9906000" cy="631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71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7FFABC-3C8E-4B91-BBD0-11D4B7E13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08" t="17350" r="21731" b="8120"/>
          <a:stretch/>
        </p:blipFill>
        <p:spPr>
          <a:xfrm>
            <a:off x="0" y="542926"/>
            <a:ext cx="9906000" cy="681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39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E8B629-B9AC-469C-97C4-B58C19864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1" t="15984" r="21442" b="7436"/>
          <a:stretch/>
        </p:blipFill>
        <p:spPr>
          <a:xfrm>
            <a:off x="0" y="628651"/>
            <a:ext cx="9906000" cy="639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68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18</Words>
  <Application>Microsoft Office PowerPoint</Application>
  <PresentationFormat>A4 Paper (210x297 mm)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Bourne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Barnett</dc:creator>
  <cp:lastModifiedBy>Jennifer Barnett</cp:lastModifiedBy>
  <cp:revision>6</cp:revision>
  <cp:lastPrinted>2023-12-07T10:15:36Z</cp:lastPrinted>
  <dcterms:created xsi:type="dcterms:W3CDTF">2023-06-12T12:18:02Z</dcterms:created>
  <dcterms:modified xsi:type="dcterms:W3CDTF">2023-12-07T10:16:30Z</dcterms:modified>
</cp:coreProperties>
</file>