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98" autoAdjust="0"/>
  </p:normalViewPr>
  <p:slideViewPr>
    <p:cSldViewPr snapToGrid="0">
      <p:cViewPr varScale="1">
        <p:scale>
          <a:sx n="103" d="100"/>
          <a:sy n="103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4CA90D-FAE5-4CC1-874C-F8C9E6C3EF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087B5-F672-40FE-9915-815CBA9EB2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26D27-016E-48F5-B33E-8A9AF3259A1C}" type="datetime1">
              <a:rPr lang="en-GB" smtClean="0"/>
              <a:t>16/05/2024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2D30A-24C7-499B-BF2A-8E5130AC9C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0FE9B-9EEE-4F4D-B5DD-0D553217C5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5E75-2179-4AE0-B0C7-D97955CF4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77867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8F8AC0-B329-4373-BBD0-89392C5748D6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1EF503-E31C-4FCE-86D9-0C61A5CBE2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 rtl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/>
          <a:lstStyle/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rtl="0"/>
            <a:r>
              <a:rPr lang="en-GB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Sample Footer Text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/>
          <a:lstStyle>
            <a:lvl1pPr>
              <a:buNone/>
              <a:defRPr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rtlCol="0" anchor="ctr">
            <a:normAutofit/>
          </a:bodyPr>
          <a:lstStyle>
            <a:lvl1pPr>
              <a:buNone/>
              <a:defRPr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r>
              <a:rPr lang="en-GB"/>
              <a:t>Click to edit Master subtitle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Sample Footer Text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rtlCol="0" anchor="b">
            <a:normAutofit/>
          </a:bodyPr>
          <a:lstStyle>
            <a:lvl1pPr>
              <a:buNone/>
              <a:defRPr/>
            </a:lvl1pPr>
          </a:lstStyle>
          <a:p>
            <a:pPr algn="l" rtl="0"/>
            <a:r>
              <a:rPr lang="en-GB" sz="1600"/>
              <a:t>Click to edit Master subtitle style</a:t>
            </a:r>
            <a:endParaRPr lang="en-GB" sz="160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rtlCol="0" anchor="t"/>
          <a:lstStyle/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52" name="Picture Placeholder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53" name="Picture Placeholder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en-GB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312CC964-A50B-4C29-B4E4-2C30BB34CC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ow angle view of buildings in a city">
            <a:extLst>
              <a:ext uri="{FF2B5EF4-FFF2-40B4-BE49-F238E27FC236}">
                <a16:creationId xmlns:a16="http://schemas.microsoft.com/office/drawing/2014/main" id="{3CF2725B-8BAD-4651-8A3F-80E7338713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279" y="0"/>
            <a:ext cx="956872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07" y="515315"/>
            <a:ext cx="3635115" cy="2041454"/>
          </a:xfrm>
          <a:solidFill>
            <a:srgbClr val="FF66FF"/>
          </a:solidFill>
        </p:spPr>
        <p:txBody>
          <a:bodyPr rtlCol="0">
            <a:normAutofit/>
          </a:bodyPr>
          <a:lstStyle/>
          <a:p>
            <a:pPr algn="ctr"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New York Trip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060" y="1755941"/>
            <a:ext cx="3497262" cy="1801812"/>
          </a:xfrm>
        </p:spPr>
        <p:txBody>
          <a:bodyPr rtlCol="0"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Mrs Franklin &amp; Mrs Twigg</a:t>
            </a:r>
          </a:p>
        </p:txBody>
      </p:sp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0D2C7-3E7B-A2AE-8183-9CBBC8C5ECFA}"/>
              </a:ext>
            </a:extLst>
          </p:cNvPr>
          <p:cNvSpPr txBox="1"/>
          <p:nvPr/>
        </p:nvSpPr>
        <p:spPr>
          <a:xfrm>
            <a:off x="1143000" y="2228295"/>
            <a:ext cx="9906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Thursday 24 October 2024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Meet in the Hub at TBA at</a:t>
            </a: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8.30am</a:t>
            </a: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depart by coach</a:t>
            </a: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9am.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Flight to New York from Gatwick Airport 15.05pm – Meals on Flight provided – Flying British Airways. BA2273.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Arrive at JFK Airport at 18.05pm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Transfers to Holiday Inn Express NYC Times Square.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Transfer time 45 minutes.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Room allocation, unpacking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20.30pm – Times Square – Food – Explore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10.30pm – Bed – Very Long day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! </a:t>
            </a:r>
            <a:endParaRPr lang="en-GB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F6D20-A841-61EA-1570-073446A9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101" y="3429000"/>
            <a:ext cx="3831641" cy="296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10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BE7C6-22D2-1028-9A0A-EB8E052F94D9}"/>
              </a:ext>
            </a:extLst>
          </p:cNvPr>
          <p:cNvSpPr txBox="1"/>
          <p:nvPr/>
        </p:nvSpPr>
        <p:spPr>
          <a:xfrm>
            <a:off x="1175181" y="1915557"/>
            <a:ext cx="98416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Friday 25 October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Breakfast at the Hotel – Leave by 10am.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         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Times Square – Shopping/browsing time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Empire state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Grand Central Station – Lunch – Food Hall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Chrysler Building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 Patrick’s Cathedral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Rockefeller Centre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</a:t>
            </a: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Avenue – Saks. Etc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Radio City Music Hall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Hard Rock Café Time – Evening meal included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 minutes walk to theatre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Broadway Show – Hamilton Richard Rogers Theatre. Starts 7pm – Arrival 6.30pm</a:t>
            </a: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Back to Hotel – lights out 11pm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28C66-DE7A-FE27-573D-31E41E89A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210" y="2094237"/>
            <a:ext cx="4797968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6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1BC5C-98A9-83CB-0748-16D7E6AE6529}"/>
              </a:ext>
            </a:extLst>
          </p:cNvPr>
          <p:cNvSpPr txBox="1"/>
          <p:nvPr/>
        </p:nvSpPr>
        <p:spPr>
          <a:xfrm>
            <a:off x="1260629" y="2778711"/>
            <a:ext cx="978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30A8C-55F3-DC17-FFA8-C2F40A69A086}"/>
              </a:ext>
            </a:extLst>
          </p:cNvPr>
          <p:cNvSpPr txBox="1"/>
          <p:nvPr/>
        </p:nvSpPr>
        <p:spPr>
          <a:xfrm>
            <a:off x="1201814" y="2171346"/>
            <a:ext cx="97883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Saturday 26 October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Breakfast at the Hotel – Leave by 10am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Walking route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911 memorial – Museum – entry to museum additional cost $27.00. Optional.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LUNCH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Staten Island Ferry – the Statue of Liberty, Ellis Island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Staten Island Zoo $6 or Shopping at the retail outlet depending on time!</a:t>
            </a:r>
            <a:endParaRPr lang="en-GB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Chelsea Market – Food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High Line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Edge – 8 – 10pm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Back to Hotel – lights out 11pm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93303-A241-8CE7-57E0-3BF502E5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631" y="3663999"/>
            <a:ext cx="3533179" cy="3004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3CE482-DBE2-1E19-3E10-A61F9FF3D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151" y="1543893"/>
            <a:ext cx="3634759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FEEC4B-6AD9-10B6-E500-5D3C516F4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899" y="4491383"/>
            <a:ext cx="3017968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A6EA3-A9DB-0E2A-60CE-C75D25A23A37}"/>
              </a:ext>
            </a:extLst>
          </p:cNvPr>
          <p:cNvSpPr txBox="1"/>
          <p:nvPr/>
        </p:nvSpPr>
        <p:spPr>
          <a:xfrm>
            <a:off x="1192937" y="2104008"/>
            <a:ext cx="98061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Sunday 27 October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Breakfast at the Hotel – Leave by 10am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Walk route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Flatiron Building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Little Italy, China Town – Lunch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Manhattan Bridge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DUMBO </a:t>
            </a: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evening meal included </a:t>
            </a: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– Front Street Pizza - View of the East River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Brooklyn Bridge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Ghost Busters Headquarters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Back to Hotel – Via Subway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Lights out 11pm.</a:t>
            </a:r>
            <a:endParaRPr lang="en-GB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6292D-F726-A0D2-56D2-59DC08CC4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898" y="810888"/>
            <a:ext cx="1885950" cy="282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B4E38-488A-453B-8878-8AA96AC1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81" y="4384698"/>
            <a:ext cx="6871166" cy="23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2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110F8-9766-1E33-AAA3-C8981C30A08E}"/>
              </a:ext>
            </a:extLst>
          </p:cNvPr>
          <p:cNvSpPr txBox="1"/>
          <p:nvPr/>
        </p:nvSpPr>
        <p:spPr>
          <a:xfrm>
            <a:off x="1143000" y="1997839"/>
            <a:ext cx="96233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Monday 28 October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Breakfast at the Hotel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Packing, luggage into storage.</a:t>
            </a:r>
            <a:r>
              <a:rPr lang="en-GB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Central Park – Walking Route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Central Park Strawberry Fields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Lunch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American museum of Natural History  amnh.org/fieldtrips – TBC can only book six weeks in advance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Shopping time in Times Square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Return to hotel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Transfer from Hotel to Airport 17.30pm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7E19D-BE0C-4B49-870C-F30BCE4E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1991499"/>
            <a:ext cx="2247900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77599-DC69-B4B7-F66B-3874D8759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319" y="4400549"/>
            <a:ext cx="288607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58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405258"/>
            <a:ext cx="9906000" cy="1382156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110F8-9766-1E33-AAA3-C8981C30A08E}"/>
              </a:ext>
            </a:extLst>
          </p:cNvPr>
          <p:cNvSpPr txBox="1"/>
          <p:nvPr/>
        </p:nvSpPr>
        <p:spPr>
          <a:xfrm>
            <a:off x="1143000" y="1997839"/>
            <a:ext cx="962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74B27-0E7C-7083-B126-852F5040B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6" y="2107817"/>
            <a:ext cx="68675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5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405258"/>
            <a:ext cx="9906000" cy="1382156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ESTA VISA $21.00 - £16.58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110F8-9766-1E33-AAA3-C8981C30A08E}"/>
              </a:ext>
            </a:extLst>
          </p:cNvPr>
          <p:cNvSpPr txBox="1"/>
          <p:nvPr/>
        </p:nvSpPr>
        <p:spPr>
          <a:xfrm>
            <a:off x="1143000" y="1997839"/>
            <a:ext cx="962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B5629C-E3A3-8005-5D23-746AD5492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68" y="1835215"/>
            <a:ext cx="9188458" cy="4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7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E0F1-A482-6801-2EA4-6D90CD3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405258"/>
            <a:ext cx="9906000" cy="1382156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Parent Information Session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Check Passport – email link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56C0-FF87-721E-BFC8-86634BA8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2AE5-8A46-A29B-095F-9D68FDA9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485DA-692D-7A5B-2665-5F34DC29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110F8-9766-1E33-AAA3-C8981C30A08E}"/>
              </a:ext>
            </a:extLst>
          </p:cNvPr>
          <p:cNvSpPr txBox="1"/>
          <p:nvPr/>
        </p:nvSpPr>
        <p:spPr>
          <a:xfrm>
            <a:off x="1143000" y="1997839"/>
            <a:ext cx="962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4614BC-646D-7372-A0A2-1DE9C0945071}"/>
              </a:ext>
            </a:extLst>
          </p:cNvPr>
          <p:cNvSpPr txBox="1"/>
          <p:nvPr/>
        </p:nvSpPr>
        <p:spPr>
          <a:xfrm>
            <a:off x="1080856" y="2182505"/>
            <a:ext cx="97476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Copies of all passports by 15</a:t>
            </a:r>
            <a:r>
              <a:rPr lang="en-GB" sz="44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</a:t>
            </a:r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July – double check the expiry names to be entered accurately on travel documents.</a:t>
            </a: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We also need copies of ESTA once completed by  15</a:t>
            </a:r>
            <a:r>
              <a:rPr lang="en-GB" sz="44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</a:t>
            </a:r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September 2024.</a:t>
            </a:r>
            <a:endParaRPr lang="en-GB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80523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160.tgt.Office_50301404_TF22797433_Win32_OJ112196092" id="{2903BBB8-BE33-4839-B169-4F85AEBE70D9}" vid="{0C7966E0-5557-440A-B8C8-2E4B23DE76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A1E8BDE-7A03-4563-82F6-53B214F89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7C1F5B-A1D0-429A-8E7C-3E271353D1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5CABE4-909F-4611-A0E1-6E45080B3C9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{E30A4291-0411-4AE5-AA82-DA778769DF5F}tf22797433_win32</Template>
  <TotalTime>56</TotalTime>
  <Words>464</Words>
  <Application>Microsoft Office PowerPoint</Application>
  <PresentationFormat>Widescreen</PresentationFormat>
  <Paragraphs>102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Symbol</vt:lpstr>
      <vt:lpstr>Times New Roman</vt:lpstr>
      <vt:lpstr>Univers Condensed Light</vt:lpstr>
      <vt:lpstr>Walbaum Display Light</vt:lpstr>
      <vt:lpstr>AngleLinesVTI</vt:lpstr>
      <vt:lpstr>New York Trip 2024</vt:lpstr>
      <vt:lpstr>Parent Information Session </vt:lpstr>
      <vt:lpstr>Parent Information Session </vt:lpstr>
      <vt:lpstr>Parent Information Session </vt:lpstr>
      <vt:lpstr>Parent Information Session </vt:lpstr>
      <vt:lpstr>Parent Information Session </vt:lpstr>
      <vt:lpstr>Parent Information Session </vt:lpstr>
      <vt:lpstr>Parent Information Session  ESTA VISA $21.00 - £16.58</vt:lpstr>
      <vt:lpstr>Parent Information Session Check Passport – email link   </vt:lpstr>
    </vt:vector>
  </TitlesOfParts>
  <Company>The Bourne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York Trip 2024</dc:title>
  <dc:creator>Kelly Franklin</dc:creator>
  <cp:lastModifiedBy>Kelly Franklin</cp:lastModifiedBy>
  <cp:revision>19</cp:revision>
  <dcterms:created xsi:type="dcterms:W3CDTF">2024-05-16T10:57:31Z</dcterms:created>
  <dcterms:modified xsi:type="dcterms:W3CDTF">2024-05-16T15:14:25Z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